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822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33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795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46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075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36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36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7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2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96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7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02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446AD-68ED-4DA5-86A1-BC45CD7060B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82E81-EDC8-4881-AC9D-6C1FCD4915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9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source=images&amp;cd=&amp;cad=rja&amp;docid=rGxFQ5AQgzv7BM&amp;tbnid=-k8KwJU5hIngPM:&amp;ved=0CAUQjRw&amp;url=http://en.wikipedia.org/wiki/Ruhollah_Khomeini&amp;ei=bWyvUqu8DJTKsQTphoHACw&amp;psig=AFQjCNGYfitmlZ9Zrc4cgtZoObmAaVi0-A&amp;ust=138731433195759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ennaishiayouth.com/uploads/6/6/8/7/6687243/8524100_orig.jpg?43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docid=U6RAJ5MvvzE-nM&amp;tbnid=eYsm9JeCzkUHuM:&amp;ved=0CAUQjRw&amp;url=http://www.persiancarpetguide.com/sw-asia/People/Bio979.htm&amp;ei=_GuvUpGeC8PNsQTAz4C4AQ&amp;psig=AFQjCNGYfitmlZ9Zrc4cgtZoObmAaVi0-A&amp;ust=1387314331957598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Ayatollah Khomeini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By: Riya Bhatt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Who is the Ayatollah Khomeini? What is his background? What are his beliefs? How did he impact the citizens of Iran, the US, and/or the world?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630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Ayatollah </a:t>
            </a:r>
            <a:r>
              <a:rPr lang="en-US" dirty="0" err="1" smtClean="0"/>
              <a:t>Khomeinin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In 1962, he openly protested against the torture and imprisonment of people, by the Shah of Iran.</a:t>
            </a:r>
          </a:p>
          <a:p>
            <a:r>
              <a:rPr lang="en-US" sz="1800" dirty="0" smtClean="0"/>
              <a:t>He was imprisoned In 1963 due to the historical speech he made against the dependence of the Shah’s regime on foreign powers. </a:t>
            </a:r>
          </a:p>
          <a:p>
            <a:r>
              <a:rPr lang="en-US" sz="1800" dirty="0" smtClean="0"/>
              <a:t>His imprisonment inspired people to demonstrate their support, but they were all eventually crushed by government troops in tanks.</a:t>
            </a:r>
          </a:p>
          <a:p>
            <a:r>
              <a:rPr lang="en-US" sz="1800" dirty="0" smtClean="0"/>
              <a:t>He was eventually sent to exile, but he returned. </a:t>
            </a:r>
          </a:p>
          <a:p>
            <a:r>
              <a:rPr lang="en-US" sz="1800" dirty="0" smtClean="0"/>
              <a:t>He started a revolution.</a:t>
            </a:r>
          </a:p>
          <a:p>
            <a:pPr marL="0" indent="0">
              <a:buNone/>
            </a:pPr>
            <a:r>
              <a:rPr lang="en-US" sz="1800" dirty="0" smtClean="0"/>
              <a:t>He was the supreme religious leader of the Islamic Revolution in Iran in 1979.</a:t>
            </a:r>
          </a:p>
          <a:p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05200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000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Ayatollah’s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Born in Persia on September 22, 1902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His family were Shi’ite religious scholars </a:t>
            </a:r>
          </a:p>
          <a:p>
            <a:r>
              <a:rPr lang="en-US" sz="1800" dirty="0" smtClean="0"/>
              <a:t>Ayatollah’s father was killed by bandits.</a:t>
            </a:r>
          </a:p>
          <a:p>
            <a:r>
              <a:rPr lang="en-US" sz="1800" dirty="0" smtClean="0"/>
              <a:t>He was brought up by his aunt and mother who both died when he was 15.</a:t>
            </a:r>
          </a:p>
          <a:p>
            <a:r>
              <a:rPr lang="en-US" sz="1800" dirty="0" smtClean="0"/>
              <a:t>His elder brother raised him and taught him Islamic science, literature, and philosophy.</a:t>
            </a:r>
            <a:endParaRPr lang="en-US" sz="1800" dirty="0"/>
          </a:p>
        </p:txBody>
      </p:sp>
      <p:pic>
        <p:nvPicPr>
          <p:cNvPr id="3074" name="Picture 2" descr="https://encrypted-tbn2.gstatic.com/images?q=tbn:ANd9GcSnVBY6gcDrB2yD7IVidWv_QK0Lgrg4wgV6tBrGGJSHbh7OXoBxy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402623"/>
            <a:ext cx="4800600" cy="34553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533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his beliefs?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He believed that religion should not involve itself with government affairs</a:t>
            </a:r>
          </a:p>
          <a:p>
            <a:r>
              <a:rPr lang="en-US" dirty="0" smtClean="0"/>
              <a:t>He also believed that Jews would take over Iran.</a:t>
            </a:r>
          </a:p>
          <a:p>
            <a:r>
              <a:rPr lang="en-US" dirty="0" smtClean="0"/>
              <a:t>He declared that "freedom and liberation from the bonds of imperialism" was imminent.</a:t>
            </a:r>
            <a:endParaRPr lang="en-US" dirty="0"/>
          </a:p>
        </p:txBody>
      </p:sp>
      <p:pic>
        <p:nvPicPr>
          <p:cNvPr id="2050" name="Picture 2" descr="Pictur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876800"/>
            <a:ext cx="2336799" cy="175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344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r>
              <a:rPr lang="en-US" dirty="0" smtClean="0"/>
              <a:t>How did he impact the citizens?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r>
              <a:rPr lang="en-US" sz="1800" dirty="0" smtClean="0"/>
              <a:t>When Ayatollah Khomeini was exiled, a large crowd seized the US embassy in Tehran. 52 American citizens were taken hostage. The hostages were finally released after 444 days of negotiations and failed military rescues. </a:t>
            </a:r>
          </a:p>
          <a:p>
            <a:endParaRPr lang="en-US" sz="1800" dirty="0" smtClean="0"/>
          </a:p>
          <a:p>
            <a:r>
              <a:rPr lang="en-US" sz="1800" dirty="0" smtClean="0"/>
              <a:t>Many people were encouraged by him. They all started to protest. </a:t>
            </a:r>
            <a:endParaRPr lang="en-US" sz="1800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wiki.islamiccounterterrorism.org/images/velayat-e_faqih/ruhollah_khomeini/ayatollah_ruhollah_khomeini-425px-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124200"/>
            <a:ext cx="4048125" cy="3457575"/>
          </a:xfrm>
          <a:prstGeom prst="rect">
            <a:avLst/>
          </a:prstGeom>
          <a:noFill/>
        </p:spPr>
      </p:pic>
      <p:pic>
        <p:nvPicPr>
          <p:cNvPr id="1028" name="Picture 4" descr="http://www.persiancarpetguide.com/sw-asia/People/images/Bio979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114675"/>
            <a:ext cx="2838450" cy="3743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0079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"English - Chennai </a:t>
            </a:r>
            <a:r>
              <a:rPr lang="en-US" dirty="0" err="1" smtClean="0"/>
              <a:t>Shia</a:t>
            </a:r>
            <a:r>
              <a:rPr lang="en-US" dirty="0" smtClean="0"/>
              <a:t> Youth." </a:t>
            </a:r>
            <a:r>
              <a:rPr lang="en-US" i="1" dirty="0" smtClean="0"/>
              <a:t>Chennai </a:t>
            </a:r>
            <a:r>
              <a:rPr lang="en-US" i="1" dirty="0" err="1" smtClean="0"/>
              <a:t>Shia</a:t>
            </a:r>
            <a:r>
              <a:rPr lang="en-US" i="1" dirty="0" smtClean="0"/>
              <a:t> Youth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16 Dec. 2013.</a:t>
            </a:r>
          </a:p>
          <a:p>
            <a:r>
              <a:rPr lang="en-US" dirty="0" smtClean="0"/>
              <a:t>"Oriental Rugs the O'Connell Notes." </a:t>
            </a:r>
            <a:r>
              <a:rPr lang="en-US" i="1" dirty="0" smtClean="0"/>
              <a:t>Notes on the Ayatollah Khomeini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16 Dec. 2013.</a:t>
            </a:r>
          </a:p>
          <a:p>
            <a:r>
              <a:rPr lang="en-US" dirty="0" smtClean="0"/>
              <a:t>"Ayatollah </a:t>
            </a:r>
            <a:r>
              <a:rPr lang="en-US" dirty="0" err="1" smtClean="0"/>
              <a:t>Ruhollah</a:t>
            </a:r>
            <a:r>
              <a:rPr lang="en-US" dirty="0" smtClean="0"/>
              <a:t> Khomeini Biography." </a:t>
            </a:r>
            <a:r>
              <a:rPr lang="en-US" i="1" dirty="0" smtClean="0"/>
              <a:t>Bio.com</a:t>
            </a:r>
            <a:r>
              <a:rPr lang="en-US" dirty="0" smtClean="0"/>
              <a:t>. A&amp;E Networks Television, </a:t>
            </a:r>
            <a:r>
              <a:rPr lang="en-US" dirty="0" err="1" smtClean="0"/>
              <a:t>n.d</a:t>
            </a:r>
            <a:r>
              <a:rPr lang="en-US" dirty="0" smtClean="0"/>
              <a:t>. Web. 16 Dec. </a:t>
            </a:r>
            <a:r>
              <a:rPr lang="en-US" smtClean="0"/>
              <a:t>2013.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359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Ayatollah Khomeini By: Riya Bhatt</vt:lpstr>
      <vt:lpstr>Who is Ayatollah Khomeinin?</vt:lpstr>
      <vt:lpstr>Ayatollah’s background</vt:lpstr>
      <vt:lpstr>What are his beliefs?</vt:lpstr>
      <vt:lpstr>How did he impact the citizens?</vt:lpstr>
      <vt:lpstr>Citations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9392833</dc:creator>
  <cp:lastModifiedBy>9392833</cp:lastModifiedBy>
  <cp:revision>8</cp:revision>
  <dcterms:created xsi:type="dcterms:W3CDTF">2013-12-13T16:56:42Z</dcterms:created>
  <dcterms:modified xsi:type="dcterms:W3CDTF">2013-12-17T16:40:47Z</dcterms:modified>
</cp:coreProperties>
</file>